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92" r:id="rId2"/>
    <p:sldId id="274" r:id="rId3"/>
    <p:sldId id="298" r:id="rId4"/>
    <p:sldId id="300" r:id="rId5"/>
    <p:sldId id="272" r:id="rId6"/>
    <p:sldId id="273" r:id="rId7"/>
    <p:sldId id="263" r:id="rId8"/>
    <p:sldId id="288" r:id="rId9"/>
    <p:sldId id="289" r:id="rId10"/>
    <p:sldId id="290" r:id="rId11"/>
    <p:sldId id="286" r:id="rId12"/>
    <p:sldId id="285" r:id="rId13"/>
    <p:sldId id="277" r:id="rId14"/>
    <p:sldId id="276" r:id="rId15"/>
    <p:sldId id="284" r:id="rId16"/>
    <p:sldId id="278" r:id="rId17"/>
    <p:sldId id="282" r:id="rId18"/>
    <p:sldId id="283" r:id="rId19"/>
    <p:sldId id="279" r:id="rId20"/>
    <p:sldId id="295" r:id="rId21"/>
    <p:sldId id="280" r:id="rId22"/>
    <p:sldId id="281" r:id="rId23"/>
    <p:sldId id="287" r:id="rId24"/>
    <p:sldId id="269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FF00"/>
    <a:srgbClr val="000066"/>
    <a:srgbClr val="FF3399"/>
    <a:srgbClr val="FF3300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FF7E7-6D80-4C73-A301-813E7A128DB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7108AE-2097-4E8C-AD22-A915B82E126A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সরকারের ব্যাংক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07ADD43-AAC1-43F4-B570-74741D819D35}" type="parTrans" cxnId="{B0FCC230-7780-48B4-88C0-F183B8E6634B}">
      <dgm:prSet/>
      <dgm:spPr/>
      <dgm:t>
        <a:bodyPr/>
        <a:lstStyle/>
        <a:p>
          <a:endParaRPr lang="en-US"/>
        </a:p>
      </dgm:t>
    </dgm:pt>
    <dgm:pt modelId="{1B48C152-BE5C-490A-8A3A-A4742AA402C9}" type="sibTrans" cxnId="{B0FCC230-7780-48B4-88C0-F183B8E6634B}">
      <dgm:prSet/>
      <dgm:spPr/>
      <dgm:t>
        <a:bodyPr/>
        <a:lstStyle/>
        <a:p>
          <a:endParaRPr lang="en-US"/>
        </a:p>
      </dgm:t>
    </dgm:pt>
    <dgm:pt modelId="{83C07D88-742D-4A73-A796-6E6D70DB319D}">
      <dgm:prSet phldrT="[Text]"/>
      <dgm:spPr>
        <a:solidFill>
          <a:srgbClr val="FF3399"/>
        </a:solidFill>
      </dgm:spPr>
      <dgm:t>
        <a:bodyPr/>
        <a:lstStyle/>
        <a:p>
          <a:r>
            <a:rPr lang="bn-BD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rPr>
            <a:t>নিকাশ ঘর</a:t>
          </a:r>
          <a:endParaRPr lang="en-US" dirty="0">
            <a:solidFill>
              <a:srgbClr val="000066"/>
            </a:solidFill>
            <a:latin typeface="NikoshBAN" pitchFamily="2" charset="0"/>
            <a:cs typeface="NikoshBAN" pitchFamily="2" charset="0"/>
          </a:endParaRPr>
        </a:p>
      </dgm:t>
    </dgm:pt>
    <dgm:pt modelId="{2E3781A3-C1EC-4AA8-8757-8FC07064CC2A}" type="parTrans" cxnId="{6813AF89-1F2B-426A-8D3E-79F225B824E2}">
      <dgm:prSet/>
      <dgm:spPr/>
      <dgm:t>
        <a:bodyPr/>
        <a:lstStyle/>
        <a:p>
          <a:endParaRPr lang="en-US"/>
        </a:p>
      </dgm:t>
    </dgm:pt>
    <dgm:pt modelId="{1C0BE6CF-312A-445F-A4EE-811399AD2A56}" type="sibTrans" cxnId="{6813AF89-1F2B-426A-8D3E-79F225B824E2}">
      <dgm:prSet/>
      <dgm:spPr/>
      <dgm:t>
        <a:bodyPr/>
        <a:lstStyle/>
        <a:p>
          <a:endParaRPr lang="en-US"/>
        </a:p>
      </dgm:t>
    </dgm:pt>
    <dgm:pt modelId="{B7CBF7CD-FB64-463C-B8FC-4B66BAEC5AB8}">
      <dgm:prSet phldrT="[Text]"/>
      <dgm:spPr>
        <a:solidFill>
          <a:srgbClr val="000066"/>
        </a:solidFill>
      </dgm:spPr>
      <dgm:t>
        <a:bodyPr/>
        <a:lstStyle/>
        <a:p>
          <a:r>
            <a:rPr lang="bn-BD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জাতীয় আয়-ব্যয় সংরক্ষণ</a:t>
          </a:r>
          <a:endParaRPr lang="en-US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9F2E66DC-2C36-4A17-BCC6-75D8D99D8313}" type="parTrans" cxnId="{028779F4-2F9F-4FAF-BEF2-D3944F2ED7A7}">
      <dgm:prSet/>
      <dgm:spPr/>
      <dgm:t>
        <a:bodyPr/>
        <a:lstStyle/>
        <a:p>
          <a:endParaRPr lang="en-US"/>
        </a:p>
      </dgm:t>
    </dgm:pt>
    <dgm:pt modelId="{A792F1BD-E905-4C8E-B2FC-6630DBBE2C66}" type="sibTrans" cxnId="{028779F4-2F9F-4FAF-BEF2-D3944F2ED7A7}">
      <dgm:prSet/>
      <dgm:spPr/>
      <dgm:t>
        <a:bodyPr/>
        <a:lstStyle/>
        <a:p>
          <a:endParaRPr lang="en-US"/>
        </a:p>
      </dgm:t>
    </dgm:pt>
    <dgm:pt modelId="{3710C3FE-9650-4768-A08D-AF153605DDA6}">
      <dgm:prSet phldrT="[Text]"/>
      <dgm:spPr>
        <a:solidFill>
          <a:schemeClr val="tx1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আর্থিক ব্যবস্থা নিয়ন্ত্রণ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41969CD-B388-4B8A-9162-0840550C2771}" type="parTrans" cxnId="{6C49C4A0-8B21-400F-8087-921A9FBA68F4}">
      <dgm:prSet/>
      <dgm:spPr/>
      <dgm:t>
        <a:bodyPr/>
        <a:lstStyle/>
        <a:p>
          <a:endParaRPr lang="en-US"/>
        </a:p>
      </dgm:t>
    </dgm:pt>
    <dgm:pt modelId="{91B24EFB-2F12-4EFB-A51C-9AE8474F32A4}" type="sibTrans" cxnId="{6C49C4A0-8B21-400F-8087-921A9FBA68F4}">
      <dgm:prSet/>
      <dgm:spPr/>
      <dgm:t>
        <a:bodyPr/>
        <a:lstStyle/>
        <a:p>
          <a:endParaRPr lang="en-US"/>
        </a:p>
      </dgm:t>
    </dgm:pt>
    <dgm:pt modelId="{9B56B49F-02F2-4FE1-BAC4-5DE92113095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নিয়ন্ত্রণকারী প্রতিষ্ঠান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2F0E237-7CEF-44DD-9B23-48EE8BED7AF4}" type="parTrans" cxnId="{16DFDB62-95ED-41A0-91A2-FF2A89E7D904}">
      <dgm:prSet/>
      <dgm:spPr/>
      <dgm:t>
        <a:bodyPr/>
        <a:lstStyle/>
        <a:p>
          <a:endParaRPr lang="en-US"/>
        </a:p>
      </dgm:t>
    </dgm:pt>
    <dgm:pt modelId="{3F93E1CB-8238-4856-A063-1619CC8CC610}" type="sibTrans" cxnId="{16DFDB62-95ED-41A0-91A2-FF2A89E7D904}">
      <dgm:prSet/>
      <dgm:spPr/>
      <dgm:t>
        <a:bodyPr/>
        <a:lstStyle/>
        <a:p>
          <a:endParaRPr lang="en-US"/>
        </a:p>
      </dgm:t>
    </dgm:pt>
    <dgm:pt modelId="{A03314B6-E079-40D3-97AD-145D11433251}">
      <dgm:prSet phldrT="[Text]"/>
      <dgm:spPr>
        <a:solidFill>
          <a:schemeClr val="accent5"/>
        </a:solidFill>
      </dgm:spPr>
      <dgm:t>
        <a:bodyPr/>
        <a:lstStyle/>
        <a:p>
          <a:r>
            <a:rPr lang="bn-BD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rPr>
            <a:t>নোট প্রচলন</a:t>
          </a:r>
          <a:endParaRPr lang="en-US" dirty="0">
            <a:solidFill>
              <a:srgbClr val="FF3399"/>
            </a:solidFill>
            <a:latin typeface="NikoshBAN" pitchFamily="2" charset="0"/>
            <a:cs typeface="NikoshBAN" pitchFamily="2" charset="0"/>
          </a:endParaRPr>
        </a:p>
      </dgm:t>
    </dgm:pt>
    <dgm:pt modelId="{1A4DBA63-E1BD-4CFC-88BA-92A4CF1B2D48}" type="parTrans" cxnId="{3CE9EE57-99FE-4BA4-97FB-64F563DACEB3}">
      <dgm:prSet/>
      <dgm:spPr/>
      <dgm:t>
        <a:bodyPr/>
        <a:lstStyle/>
        <a:p>
          <a:endParaRPr lang="en-US"/>
        </a:p>
      </dgm:t>
    </dgm:pt>
    <dgm:pt modelId="{A832967B-593A-4947-85E4-B8B18FEE5071}" type="sibTrans" cxnId="{3CE9EE57-99FE-4BA4-97FB-64F563DACEB3}">
      <dgm:prSet/>
      <dgm:spPr/>
      <dgm:t>
        <a:bodyPr/>
        <a:lstStyle/>
        <a:p>
          <a:endParaRPr lang="en-US"/>
        </a:p>
      </dgm:t>
    </dgm:pt>
    <dgm:pt modelId="{91D5A335-C691-4CE7-A44F-857F250DF728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অন্যান্য ব্যাংকের ব্যাংক</a:t>
          </a:r>
          <a:endParaRPr lang="en-US" dirty="0">
            <a:solidFill>
              <a:srgbClr val="00FF00"/>
            </a:solidFill>
            <a:latin typeface="NikoshBAN" pitchFamily="2" charset="0"/>
            <a:cs typeface="NikoshBAN" pitchFamily="2" charset="0"/>
          </a:endParaRPr>
        </a:p>
      </dgm:t>
    </dgm:pt>
    <dgm:pt modelId="{BA27FB79-68C1-4963-A245-D68111CF6EFB}" type="parTrans" cxnId="{E5F849E5-8F35-424B-9C6A-B8C04537E5F4}">
      <dgm:prSet/>
      <dgm:spPr/>
      <dgm:t>
        <a:bodyPr/>
        <a:lstStyle/>
        <a:p>
          <a:endParaRPr lang="en-US"/>
        </a:p>
      </dgm:t>
    </dgm:pt>
    <dgm:pt modelId="{C0E62FFC-2255-402C-AB7A-3A2A5B302BE3}" type="sibTrans" cxnId="{E5F849E5-8F35-424B-9C6A-B8C04537E5F4}">
      <dgm:prSet/>
      <dgm:spPr/>
      <dgm:t>
        <a:bodyPr/>
        <a:lstStyle/>
        <a:p>
          <a:endParaRPr lang="en-US"/>
        </a:p>
      </dgm:t>
    </dgm:pt>
    <dgm:pt modelId="{BC8870BA-F340-4369-B7F8-CD564A99E90D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পরিকল্পনা প্রণয়ন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741D7204-7996-4669-A679-17EE0A02DD50}" type="parTrans" cxnId="{7E395517-BCD3-45C0-80DB-B98D3FDEC507}">
      <dgm:prSet/>
      <dgm:spPr/>
      <dgm:t>
        <a:bodyPr/>
        <a:lstStyle/>
        <a:p>
          <a:endParaRPr lang="en-US"/>
        </a:p>
      </dgm:t>
    </dgm:pt>
    <dgm:pt modelId="{5B84B673-7658-4533-8A4D-E227428B3003}" type="sibTrans" cxnId="{7E395517-BCD3-45C0-80DB-B98D3FDEC507}">
      <dgm:prSet/>
      <dgm:spPr/>
      <dgm:t>
        <a:bodyPr/>
        <a:lstStyle/>
        <a:p>
          <a:endParaRPr lang="en-US"/>
        </a:p>
      </dgm:t>
    </dgm:pt>
    <dgm:pt modelId="{AF083DAD-DB45-4D06-84E3-F59F2CF7A0C2}">
      <dgm:prSet phldrT="[Text]"/>
      <dgm:spPr>
        <a:solidFill>
          <a:srgbClr val="FF330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 ব্যাংক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A0C65B4-678F-4EFD-95FD-35A5A2FF1E2A}" type="parTrans" cxnId="{5B8012B0-766D-406B-80BF-1819C4C2F367}">
      <dgm:prSet/>
      <dgm:spPr/>
      <dgm:t>
        <a:bodyPr/>
        <a:lstStyle/>
        <a:p>
          <a:endParaRPr lang="en-US"/>
        </a:p>
      </dgm:t>
    </dgm:pt>
    <dgm:pt modelId="{26DFDE01-8D7E-48EB-8B4C-F863B448CFBE}" type="sibTrans" cxnId="{5B8012B0-766D-406B-80BF-1819C4C2F367}">
      <dgm:prSet/>
      <dgm:spPr/>
      <dgm:t>
        <a:bodyPr/>
        <a:lstStyle/>
        <a:p>
          <a:endParaRPr lang="en-US"/>
        </a:p>
      </dgm:t>
    </dgm:pt>
    <dgm:pt modelId="{ED3F1CE6-B153-4497-913D-12C3AF16A46E}" type="pres">
      <dgm:prSet presAssocID="{01FFF7E7-6D80-4C73-A301-813E7A128DB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BD42DA7-AE2E-4C6E-B3C8-48E9CECB7155}" type="pres">
      <dgm:prSet presAssocID="{C97108AE-2097-4E8C-AD22-A915B82E126A}" presName="compNode" presStyleCnt="0"/>
      <dgm:spPr/>
    </dgm:pt>
    <dgm:pt modelId="{A869CA08-4F36-4EB3-9AA7-4271E3A2692A}" type="pres">
      <dgm:prSet presAssocID="{C97108AE-2097-4E8C-AD22-A915B82E126A}" presName="dummyConnPt" presStyleCnt="0"/>
      <dgm:spPr/>
    </dgm:pt>
    <dgm:pt modelId="{C1630AEB-2A27-4B07-9613-EA07D9B64DBE}" type="pres">
      <dgm:prSet presAssocID="{C97108AE-2097-4E8C-AD22-A915B82E126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6C993-F95C-467B-B81C-19F99E7BA4A0}" type="pres">
      <dgm:prSet presAssocID="{1B48C152-BE5C-490A-8A3A-A4742AA402C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3E6AAE9C-F291-4A98-A87E-E39DD9FB1940}" type="pres">
      <dgm:prSet presAssocID="{83C07D88-742D-4A73-A796-6E6D70DB319D}" presName="compNode" presStyleCnt="0"/>
      <dgm:spPr/>
    </dgm:pt>
    <dgm:pt modelId="{E2BC9024-4ED8-4B6D-9E3E-7C6129DBC4B7}" type="pres">
      <dgm:prSet presAssocID="{83C07D88-742D-4A73-A796-6E6D70DB319D}" presName="dummyConnPt" presStyleCnt="0"/>
      <dgm:spPr/>
    </dgm:pt>
    <dgm:pt modelId="{1E19D719-3352-4824-B301-D4A1F002D024}" type="pres">
      <dgm:prSet presAssocID="{83C07D88-742D-4A73-A796-6E6D70DB319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F4FB7-0162-4209-8918-C34EEA51E0C9}" type="pres">
      <dgm:prSet presAssocID="{1C0BE6CF-312A-445F-A4EE-811399AD2A56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14940058-D7A6-46EF-A28D-A1589CE2D303}" type="pres">
      <dgm:prSet presAssocID="{B7CBF7CD-FB64-463C-B8FC-4B66BAEC5AB8}" presName="compNode" presStyleCnt="0"/>
      <dgm:spPr/>
    </dgm:pt>
    <dgm:pt modelId="{DE3BF389-5F9F-48BC-BD17-857A3C9BDED8}" type="pres">
      <dgm:prSet presAssocID="{B7CBF7CD-FB64-463C-B8FC-4B66BAEC5AB8}" presName="dummyConnPt" presStyleCnt="0"/>
      <dgm:spPr/>
    </dgm:pt>
    <dgm:pt modelId="{12271A2F-A87F-4916-B002-67C55EF78F56}" type="pres">
      <dgm:prSet presAssocID="{B7CBF7CD-FB64-463C-B8FC-4B66BAEC5AB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9A377-8308-4334-8200-E4CC3A21AA78}" type="pres">
      <dgm:prSet presAssocID="{A792F1BD-E905-4C8E-B2FC-6630DBBE2C66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7C32C286-74FD-45FE-8A1F-E69231E7EC41}" type="pres">
      <dgm:prSet presAssocID="{3710C3FE-9650-4768-A08D-AF153605DDA6}" presName="compNode" presStyleCnt="0"/>
      <dgm:spPr/>
    </dgm:pt>
    <dgm:pt modelId="{7C68708B-00FB-4E65-BB0E-F796AE3D3F53}" type="pres">
      <dgm:prSet presAssocID="{3710C3FE-9650-4768-A08D-AF153605DDA6}" presName="dummyConnPt" presStyleCnt="0"/>
      <dgm:spPr/>
    </dgm:pt>
    <dgm:pt modelId="{8ECF4D59-9638-4A8D-8255-E6D8303512FE}" type="pres">
      <dgm:prSet presAssocID="{3710C3FE-9650-4768-A08D-AF153605DDA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1591A-5378-4229-92C6-EC706437B5FE}" type="pres">
      <dgm:prSet presAssocID="{91B24EFB-2F12-4EFB-A51C-9AE8474F32A4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0A524E67-2742-4D11-8230-20B4347AB6CA}" type="pres">
      <dgm:prSet presAssocID="{9B56B49F-02F2-4FE1-BAC4-5DE921130955}" presName="compNode" presStyleCnt="0"/>
      <dgm:spPr/>
    </dgm:pt>
    <dgm:pt modelId="{8E166A64-9069-4875-8AE3-5EB9CB0ED9A1}" type="pres">
      <dgm:prSet presAssocID="{9B56B49F-02F2-4FE1-BAC4-5DE921130955}" presName="dummyConnPt" presStyleCnt="0"/>
      <dgm:spPr/>
    </dgm:pt>
    <dgm:pt modelId="{690FED6E-3663-4DF2-BB98-0627BE0099E6}" type="pres">
      <dgm:prSet presAssocID="{9B56B49F-02F2-4FE1-BAC4-5DE92113095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4B36A-E4E7-40E8-8527-F5E50EE71598}" type="pres">
      <dgm:prSet presAssocID="{3F93E1CB-8238-4856-A063-1619CC8CC610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4ED7D73D-1456-4908-9E20-E02BD6088B89}" type="pres">
      <dgm:prSet presAssocID="{A03314B6-E079-40D3-97AD-145D11433251}" presName="compNode" presStyleCnt="0"/>
      <dgm:spPr/>
    </dgm:pt>
    <dgm:pt modelId="{319D41FE-FAFB-428E-94D6-25C2DD687666}" type="pres">
      <dgm:prSet presAssocID="{A03314B6-E079-40D3-97AD-145D11433251}" presName="dummyConnPt" presStyleCnt="0"/>
      <dgm:spPr/>
    </dgm:pt>
    <dgm:pt modelId="{A1A0C453-4DBC-4AE8-BC3C-626F3AF8664A}" type="pres">
      <dgm:prSet presAssocID="{A03314B6-E079-40D3-97AD-145D1143325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22639-2A77-4A0D-A0C6-E13BC3BFFBFE}" type="pres">
      <dgm:prSet presAssocID="{A832967B-593A-4947-85E4-B8B18FEE5071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F5273585-80F4-4314-AD58-A5E1ED455E4B}" type="pres">
      <dgm:prSet presAssocID="{91D5A335-C691-4CE7-A44F-857F250DF728}" presName="compNode" presStyleCnt="0"/>
      <dgm:spPr/>
    </dgm:pt>
    <dgm:pt modelId="{4768D7BF-25CA-41DA-8734-3E0347DA9D3E}" type="pres">
      <dgm:prSet presAssocID="{91D5A335-C691-4CE7-A44F-857F250DF728}" presName="dummyConnPt" presStyleCnt="0"/>
      <dgm:spPr/>
    </dgm:pt>
    <dgm:pt modelId="{EC4E66EF-D1AE-42D8-A15A-A49926900AEF}" type="pres">
      <dgm:prSet presAssocID="{91D5A335-C691-4CE7-A44F-857F250DF72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939A7-466C-4AF8-A269-FE1541757357}" type="pres">
      <dgm:prSet presAssocID="{C0E62FFC-2255-402C-AB7A-3A2A5B302BE3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D1F003B1-E3F4-4342-B976-AEF33C916FD1}" type="pres">
      <dgm:prSet presAssocID="{BC8870BA-F340-4369-B7F8-CD564A99E90D}" presName="compNode" presStyleCnt="0"/>
      <dgm:spPr/>
    </dgm:pt>
    <dgm:pt modelId="{855E0542-5D3B-41DC-9D5D-7A35CF7353DA}" type="pres">
      <dgm:prSet presAssocID="{BC8870BA-F340-4369-B7F8-CD564A99E90D}" presName="dummyConnPt" presStyleCnt="0"/>
      <dgm:spPr/>
    </dgm:pt>
    <dgm:pt modelId="{BBA0C841-ED57-4985-8F71-FE2C69DA8722}" type="pres">
      <dgm:prSet presAssocID="{BC8870BA-F340-4369-B7F8-CD564A99E90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11BF1-07E8-4DA3-9D1D-5EBB3D41088F}" type="pres">
      <dgm:prSet presAssocID="{5B84B673-7658-4533-8A4D-E227428B3003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7C0B829B-2243-4C59-89B2-7F9FF8014407}" type="pres">
      <dgm:prSet presAssocID="{AF083DAD-DB45-4D06-84E3-F59F2CF7A0C2}" presName="compNode" presStyleCnt="0"/>
      <dgm:spPr/>
    </dgm:pt>
    <dgm:pt modelId="{2A2C9687-AB8B-468E-9941-6AB1EF9B777E}" type="pres">
      <dgm:prSet presAssocID="{AF083DAD-DB45-4D06-84E3-F59F2CF7A0C2}" presName="dummyConnPt" presStyleCnt="0"/>
      <dgm:spPr/>
    </dgm:pt>
    <dgm:pt modelId="{098C8F71-8964-4205-97F8-ECCCE16D35C6}" type="pres">
      <dgm:prSet presAssocID="{AF083DAD-DB45-4D06-84E3-F59F2CF7A0C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4BCF7F-C572-48DE-A1E4-40EB3638046A}" type="presOf" srcId="{C0E62FFC-2255-402C-AB7A-3A2A5B302BE3}" destId="{A83939A7-466C-4AF8-A269-FE1541757357}" srcOrd="0" destOrd="0" presId="urn:microsoft.com/office/officeart/2005/8/layout/bProcess4"/>
    <dgm:cxn modelId="{30969A02-036B-441D-9C3D-8EB43BB754F6}" type="presOf" srcId="{A832967B-593A-4947-85E4-B8B18FEE5071}" destId="{20622639-2A77-4A0D-A0C6-E13BC3BFFBFE}" srcOrd="0" destOrd="0" presId="urn:microsoft.com/office/officeart/2005/8/layout/bProcess4"/>
    <dgm:cxn modelId="{16DFDB62-95ED-41A0-91A2-FF2A89E7D904}" srcId="{01FFF7E7-6D80-4C73-A301-813E7A128DB4}" destId="{9B56B49F-02F2-4FE1-BAC4-5DE921130955}" srcOrd="4" destOrd="0" parTransId="{62F0E237-7CEF-44DD-9B23-48EE8BED7AF4}" sibTransId="{3F93E1CB-8238-4856-A063-1619CC8CC610}"/>
    <dgm:cxn modelId="{33F4AAB6-638F-432C-90E8-25CB9605A9F2}" type="presOf" srcId="{01FFF7E7-6D80-4C73-A301-813E7A128DB4}" destId="{ED3F1CE6-B153-4497-913D-12C3AF16A46E}" srcOrd="0" destOrd="0" presId="urn:microsoft.com/office/officeart/2005/8/layout/bProcess4"/>
    <dgm:cxn modelId="{E5F849E5-8F35-424B-9C6A-B8C04537E5F4}" srcId="{01FFF7E7-6D80-4C73-A301-813E7A128DB4}" destId="{91D5A335-C691-4CE7-A44F-857F250DF728}" srcOrd="6" destOrd="0" parTransId="{BA27FB79-68C1-4963-A245-D68111CF6EFB}" sibTransId="{C0E62FFC-2255-402C-AB7A-3A2A5B302BE3}"/>
    <dgm:cxn modelId="{6813AF89-1F2B-426A-8D3E-79F225B824E2}" srcId="{01FFF7E7-6D80-4C73-A301-813E7A128DB4}" destId="{83C07D88-742D-4A73-A796-6E6D70DB319D}" srcOrd="1" destOrd="0" parTransId="{2E3781A3-C1EC-4AA8-8757-8FC07064CC2A}" sibTransId="{1C0BE6CF-312A-445F-A4EE-811399AD2A56}"/>
    <dgm:cxn modelId="{8BB3A5B1-E0FC-4984-8FFA-B17D8EEEBEBF}" type="presOf" srcId="{1B48C152-BE5C-490A-8A3A-A4742AA402C9}" destId="{C776C993-F95C-467B-B81C-19F99E7BA4A0}" srcOrd="0" destOrd="0" presId="urn:microsoft.com/office/officeart/2005/8/layout/bProcess4"/>
    <dgm:cxn modelId="{CF438D44-9C84-4E51-A1C9-70170E30BABA}" type="presOf" srcId="{C97108AE-2097-4E8C-AD22-A915B82E126A}" destId="{C1630AEB-2A27-4B07-9613-EA07D9B64DBE}" srcOrd="0" destOrd="0" presId="urn:microsoft.com/office/officeart/2005/8/layout/bProcess4"/>
    <dgm:cxn modelId="{03A32731-67E5-4999-BB01-183ECC682F66}" type="presOf" srcId="{5B84B673-7658-4533-8A4D-E227428B3003}" destId="{DDB11BF1-07E8-4DA3-9D1D-5EBB3D41088F}" srcOrd="0" destOrd="0" presId="urn:microsoft.com/office/officeart/2005/8/layout/bProcess4"/>
    <dgm:cxn modelId="{5B8012B0-766D-406B-80BF-1819C4C2F367}" srcId="{01FFF7E7-6D80-4C73-A301-813E7A128DB4}" destId="{AF083DAD-DB45-4D06-84E3-F59F2CF7A0C2}" srcOrd="8" destOrd="0" parTransId="{DA0C65B4-678F-4EFD-95FD-35A5A2FF1E2A}" sibTransId="{26DFDE01-8D7E-48EB-8B4C-F863B448CFBE}"/>
    <dgm:cxn modelId="{5D019EB4-FB86-4384-89E9-4655BE36C96F}" type="presOf" srcId="{A03314B6-E079-40D3-97AD-145D11433251}" destId="{A1A0C453-4DBC-4AE8-BC3C-626F3AF8664A}" srcOrd="0" destOrd="0" presId="urn:microsoft.com/office/officeart/2005/8/layout/bProcess4"/>
    <dgm:cxn modelId="{C9EF7ECD-7701-4B17-9D6C-BAE81D35BD67}" type="presOf" srcId="{A792F1BD-E905-4C8E-B2FC-6630DBBE2C66}" destId="{87B9A377-8308-4334-8200-E4CC3A21AA78}" srcOrd="0" destOrd="0" presId="urn:microsoft.com/office/officeart/2005/8/layout/bProcess4"/>
    <dgm:cxn modelId="{10AF6B43-F9BD-4146-96A5-98A40933FE01}" type="presOf" srcId="{3F93E1CB-8238-4856-A063-1619CC8CC610}" destId="{7EB4B36A-E4E7-40E8-8527-F5E50EE71598}" srcOrd="0" destOrd="0" presId="urn:microsoft.com/office/officeart/2005/8/layout/bProcess4"/>
    <dgm:cxn modelId="{3CE9EE57-99FE-4BA4-97FB-64F563DACEB3}" srcId="{01FFF7E7-6D80-4C73-A301-813E7A128DB4}" destId="{A03314B6-E079-40D3-97AD-145D11433251}" srcOrd="5" destOrd="0" parTransId="{1A4DBA63-E1BD-4CFC-88BA-92A4CF1B2D48}" sibTransId="{A832967B-593A-4947-85E4-B8B18FEE5071}"/>
    <dgm:cxn modelId="{03CC2CFF-00AA-4684-8A33-865FC2B2AC78}" type="presOf" srcId="{1C0BE6CF-312A-445F-A4EE-811399AD2A56}" destId="{7B5F4FB7-0162-4209-8918-C34EEA51E0C9}" srcOrd="0" destOrd="0" presId="urn:microsoft.com/office/officeart/2005/8/layout/bProcess4"/>
    <dgm:cxn modelId="{157F7099-523F-451A-9B40-1FCCA2A0D6B6}" type="presOf" srcId="{AF083DAD-DB45-4D06-84E3-F59F2CF7A0C2}" destId="{098C8F71-8964-4205-97F8-ECCCE16D35C6}" srcOrd="0" destOrd="0" presId="urn:microsoft.com/office/officeart/2005/8/layout/bProcess4"/>
    <dgm:cxn modelId="{7DB8C9C8-9496-4169-A49F-552B26EF0A1C}" type="presOf" srcId="{BC8870BA-F340-4369-B7F8-CD564A99E90D}" destId="{BBA0C841-ED57-4985-8F71-FE2C69DA8722}" srcOrd="0" destOrd="0" presId="urn:microsoft.com/office/officeart/2005/8/layout/bProcess4"/>
    <dgm:cxn modelId="{4670763E-9ED1-4197-8528-8A29C23DACE0}" type="presOf" srcId="{91B24EFB-2F12-4EFB-A51C-9AE8474F32A4}" destId="{5F61591A-5378-4229-92C6-EC706437B5FE}" srcOrd="0" destOrd="0" presId="urn:microsoft.com/office/officeart/2005/8/layout/bProcess4"/>
    <dgm:cxn modelId="{6C49C4A0-8B21-400F-8087-921A9FBA68F4}" srcId="{01FFF7E7-6D80-4C73-A301-813E7A128DB4}" destId="{3710C3FE-9650-4768-A08D-AF153605DDA6}" srcOrd="3" destOrd="0" parTransId="{441969CD-B388-4B8A-9162-0840550C2771}" sibTransId="{91B24EFB-2F12-4EFB-A51C-9AE8474F32A4}"/>
    <dgm:cxn modelId="{B0FCC230-7780-48B4-88C0-F183B8E6634B}" srcId="{01FFF7E7-6D80-4C73-A301-813E7A128DB4}" destId="{C97108AE-2097-4E8C-AD22-A915B82E126A}" srcOrd="0" destOrd="0" parTransId="{407ADD43-AAC1-43F4-B570-74741D819D35}" sibTransId="{1B48C152-BE5C-490A-8A3A-A4742AA402C9}"/>
    <dgm:cxn modelId="{5131EE92-281B-4EA0-AF87-BDCCA36AF8E1}" type="presOf" srcId="{91D5A335-C691-4CE7-A44F-857F250DF728}" destId="{EC4E66EF-D1AE-42D8-A15A-A49926900AEF}" srcOrd="0" destOrd="0" presId="urn:microsoft.com/office/officeart/2005/8/layout/bProcess4"/>
    <dgm:cxn modelId="{EC624730-4D4B-4FA6-A734-AA0894C3B79D}" type="presOf" srcId="{83C07D88-742D-4A73-A796-6E6D70DB319D}" destId="{1E19D719-3352-4824-B301-D4A1F002D024}" srcOrd="0" destOrd="0" presId="urn:microsoft.com/office/officeart/2005/8/layout/bProcess4"/>
    <dgm:cxn modelId="{E0966584-DEE8-4E76-BB42-3826C91D24D4}" type="presOf" srcId="{9B56B49F-02F2-4FE1-BAC4-5DE921130955}" destId="{690FED6E-3663-4DF2-BB98-0627BE0099E6}" srcOrd="0" destOrd="0" presId="urn:microsoft.com/office/officeart/2005/8/layout/bProcess4"/>
    <dgm:cxn modelId="{6FF95F87-1ABE-46BD-90CD-73DB113B95CC}" type="presOf" srcId="{B7CBF7CD-FB64-463C-B8FC-4B66BAEC5AB8}" destId="{12271A2F-A87F-4916-B002-67C55EF78F56}" srcOrd="0" destOrd="0" presId="urn:microsoft.com/office/officeart/2005/8/layout/bProcess4"/>
    <dgm:cxn modelId="{028779F4-2F9F-4FAF-BEF2-D3944F2ED7A7}" srcId="{01FFF7E7-6D80-4C73-A301-813E7A128DB4}" destId="{B7CBF7CD-FB64-463C-B8FC-4B66BAEC5AB8}" srcOrd="2" destOrd="0" parTransId="{9F2E66DC-2C36-4A17-BCC6-75D8D99D8313}" sibTransId="{A792F1BD-E905-4C8E-B2FC-6630DBBE2C66}"/>
    <dgm:cxn modelId="{7E395517-BCD3-45C0-80DB-B98D3FDEC507}" srcId="{01FFF7E7-6D80-4C73-A301-813E7A128DB4}" destId="{BC8870BA-F340-4369-B7F8-CD564A99E90D}" srcOrd="7" destOrd="0" parTransId="{741D7204-7996-4669-A679-17EE0A02DD50}" sibTransId="{5B84B673-7658-4533-8A4D-E227428B3003}"/>
    <dgm:cxn modelId="{530B2664-1593-43A1-A88F-47DDA0C77116}" type="presOf" srcId="{3710C3FE-9650-4768-A08D-AF153605DDA6}" destId="{8ECF4D59-9638-4A8D-8255-E6D8303512FE}" srcOrd="0" destOrd="0" presId="urn:microsoft.com/office/officeart/2005/8/layout/bProcess4"/>
    <dgm:cxn modelId="{FE3A57B7-5BA2-4C70-8552-4512180A2D5F}" type="presParOf" srcId="{ED3F1CE6-B153-4497-913D-12C3AF16A46E}" destId="{ABD42DA7-AE2E-4C6E-B3C8-48E9CECB7155}" srcOrd="0" destOrd="0" presId="urn:microsoft.com/office/officeart/2005/8/layout/bProcess4"/>
    <dgm:cxn modelId="{AADBA4F8-964A-4082-B1E6-E67C0F2386EB}" type="presParOf" srcId="{ABD42DA7-AE2E-4C6E-B3C8-48E9CECB7155}" destId="{A869CA08-4F36-4EB3-9AA7-4271E3A2692A}" srcOrd="0" destOrd="0" presId="urn:microsoft.com/office/officeart/2005/8/layout/bProcess4"/>
    <dgm:cxn modelId="{CB9041E7-C5E3-4952-9F48-C44ABE761FA4}" type="presParOf" srcId="{ABD42DA7-AE2E-4C6E-B3C8-48E9CECB7155}" destId="{C1630AEB-2A27-4B07-9613-EA07D9B64DBE}" srcOrd="1" destOrd="0" presId="urn:microsoft.com/office/officeart/2005/8/layout/bProcess4"/>
    <dgm:cxn modelId="{3725D0C0-52F7-45E0-852A-39459A4508CB}" type="presParOf" srcId="{ED3F1CE6-B153-4497-913D-12C3AF16A46E}" destId="{C776C993-F95C-467B-B81C-19F99E7BA4A0}" srcOrd="1" destOrd="0" presId="urn:microsoft.com/office/officeart/2005/8/layout/bProcess4"/>
    <dgm:cxn modelId="{195EB245-3136-46B6-A948-DD79FF8ECC32}" type="presParOf" srcId="{ED3F1CE6-B153-4497-913D-12C3AF16A46E}" destId="{3E6AAE9C-F291-4A98-A87E-E39DD9FB1940}" srcOrd="2" destOrd="0" presId="urn:microsoft.com/office/officeart/2005/8/layout/bProcess4"/>
    <dgm:cxn modelId="{06E9BEF6-F496-4383-A92B-E76917AA3464}" type="presParOf" srcId="{3E6AAE9C-F291-4A98-A87E-E39DD9FB1940}" destId="{E2BC9024-4ED8-4B6D-9E3E-7C6129DBC4B7}" srcOrd="0" destOrd="0" presId="urn:microsoft.com/office/officeart/2005/8/layout/bProcess4"/>
    <dgm:cxn modelId="{BBE4C016-6404-4F07-8AC9-89F10F956B3C}" type="presParOf" srcId="{3E6AAE9C-F291-4A98-A87E-E39DD9FB1940}" destId="{1E19D719-3352-4824-B301-D4A1F002D024}" srcOrd="1" destOrd="0" presId="urn:microsoft.com/office/officeart/2005/8/layout/bProcess4"/>
    <dgm:cxn modelId="{32004B75-2A2A-4A55-9879-8A0121C4E7A7}" type="presParOf" srcId="{ED3F1CE6-B153-4497-913D-12C3AF16A46E}" destId="{7B5F4FB7-0162-4209-8918-C34EEA51E0C9}" srcOrd="3" destOrd="0" presId="urn:microsoft.com/office/officeart/2005/8/layout/bProcess4"/>
    <dgm:cxn modelId="{410D9A60-411F-4AEB-AA20-12A2241ACFF2}" type="presParOf" srcId="{ED3F1CE6-B153-4497-913D-12C3AF16A46E}" destId="{14940058-D7A6-46EF-A28D-A1589CE2D303}" srcOrd="4" destOrd="0" presId="urn:microsoft.com/office/officeart/2005/8/layout/bProcess4"/>
    <dgm:cxn modelId="{8E6BBBB0-0D6A-4543-A60B-AB84E570704B}" type="presParOf" srcId="{14940058-D7A6-46EF-A28D-A1589CE2D303}" destId="{DE3BF389-5F9F-48BC-BD17-857A3C9BDED8}" srcOrd="0" destOrd="0" presId="urn:microsoft.com/office/officeart/2005/8/layout/bProcess4"/>
    <dgm:cxn modelId="{3148384C-F22B-4090-8998-E3A197DB2EF4}" type="presParOf" srcId="{14940058-D7A6-46EF-A28D-A1589CE2D303}" destId="{12271A2F-A87F-4916-B002-67C55EF78F56}" srcOrd="1" destOrd="0" presId="urn:microsoft.com/office/officeart/2005/8/layout/bProcess4"/>
    <dgm:cxn modelId="{7F442C02-1A3D-45D0-9606-3EE5090068BA}" type="presParOf" srcId="{ED3F1CE6-B153-4497-913D-12C3AF16A46E}" destId="{87B9A377-8308-4334-8200-E4CC3A21AA78}" srcOrd="5" destOrd="0" presId="urn:microsoft.com/office/officeart/2005/8/layout/bProcess4"/>
    <dgm:cxn modelId="{2222D429-BE09-45A3-8E6B-FF427700B275}" type="presParOf" srcId="{ED3F1CE6-B153-4497-913D-12C3AF16A46E}" destId="{7C32C286-74FD-45FE-8A1F-E69231E7EC41}" srcOrd="6" destOrd="0" presId="urn:microsoft.com/office/officeart/2005/8/layout/bProcess4"/>
    <dgm:cxn modelId="{B40CF962-CD75-49B6-AEDE-85D0F89BBDF6}" type="presParOf" srcId="{7C32C286-74FD-45FE-8A1F-E69231E7EC41}" destId="{7C68708B-00FB-4E65-BB0E-F796AE3D3F53}" srcOrd="0" destOrd="0" presId="urn:microsoft.com/office/officeart/2005/8/layout/bProcess4"/>
    <dgm:cxn modelId="{7CA71455-FECA-40D8-9C09-313C913CA1F9}" type="presParOf" srcId="{7C32C286-74FD-45FE-8A1F-E69231E7EC41}" destId="{8ECF4D59-9638-4A8D-8255-E6D8303512FE}" srcOrd="1" destOrd="0" presId="urn:microsoft.com/office/officeart/2005/8/layout/bProcess4"/>
    <dgm:cxn modelId="{122F26CE-8C2F-4DFC-8AC4-348D5E676A25}" type="presParOf" srcId="{ED3F1CE6-B153-4497-913D-12C3AF16A46E}" destId="{5F61591A-5378-4229-92C6-EC706437B5FE}" srcOrd="7" destOrd="0" presId="urn:microsoft.com/office/officeart/2005/8/layout/bProcess4"/>
    <dgm:cxn modelId="{6EFACDC2-A70A-409B-AAB0-6622786514AE}" type="presParOf" srcId="{ED3F1CE6-B153-4497-913D-12C3AF16A46E}" destId="{0A524E67-2742-4D11-8230-20B4347AB6CA}" srcOrd="8" destOrd="0" presId="urn:microsoft.com/office/officeart/2005/8/layout/bProcess4"/>
    <dgm:cxn modelId="{8E5DB2C3-283B-4978-A91F-9C0112F79362}" type="presParOf" srcId="{0A524E67-2742-4D11-8230-20B4347AB6CA}" destId="{8E166A64-9069-4875-8AE3-5EB9CB0ED9A1}" srcOrd="0" destOrd="0" presId="urn:microsoft.com/office/officeart/2005/8/layout/bProcess4"/>
    <dgm:cxn modelId="{8782B9E5-9DA9-4E52-BE16-74BF5C74DE28}" type="presParOf" srcId="{0A524E67-2742-4D11-8230-20B4347AB6CA}" destId="{690FED6E-3663-4DF2-BB98-0627BE0099E6}" srcOrd="1" destOrd="0" presId="urn:microsoft.com/office/officeart/2005/8/layout/bProcess4"/>
    <dgm:cxn modelId="{B34DE176-3F06-414E-8DFE-BB575BBE7A65}" type="presParOf" srcId="{ED3F1CE6-B153-4497-913D-12C3AF16A46E}" destId="{7EB4B36A-E4E7-40E8-8527-F5E50EE71598}" srcOrd="9" destOrd="0" presId="urn:microsoft.com/office/officeart/2005/8/layout/bProcess4"/>
    <dgm:cxn modelId="{508E223D-195D-4C52-8C2D-A94B912075BE}" type="presParOf" srcId="{ED3F1CE6-B153-4497-913D-12C3AF16A46E}" destId="{4ED7D73D-1456-4908-9E20-E02BD6088B89}" srcOrd="10" destOrd="0" presId="urn:microsoft.com/office/officeart/2005/8/layout/bProcess4"/>
    <dgm:cxn modelId="{9614D7E6-EBE4-4F7C-95FA-E93F8A2D72A6}" type="presParOf" srcId="{4ED7D73D-1456-4908-9E20-E02BD6088B89}" destId="{319D41FE-FAFB-428E-94D6-25C2DD687666}" srcOrd="0" destOrd="0" presId="urn:microsoft.com/office/officeart/2005/8/layout/bProcess4"/>
    <dgm:cxn modelId="{DFE57FB8-2CAA-463A-B2F1-1903EAE8C0FC}" type="presParOf" srcId="{4ED7D73D-1456-4908-9E20-E02BD6088B89}" destId="{A1A0C453-4DBC-4AE8-BC3C-626F3AF8664A}" srcOrd="1" destOrd="0" presId="urn:microsoft.com/office/officeart/2005/8/layout/bProcess4"/>
    <dgm:cxn modelId="{F50F2A27-EB6A-41D4-935C-A71051AADBDB}" type="presParOf" srcId="{ED3F1CE6-B153-4497-913D-12C3AF16A46E}" destId="{20622639-2A77-4A0D-A0C6-E13BC3BFFBFE}" srcOrd="11" destOrd="0" presId="urn:microsoft.com/office/officeart/2005/8/layout/bProcess4"/>
    <dgm:cxn modelId="{29B69470-D82E-4BF7-8B31-8C9B6218257F}" type="presParOf" srcId="{ED3F1CE6-B153-4497-913D-12C3AF16A46E}" destId="{F5273585-80F4-4314-AD58-A5E1ED455E4B}" srcOrd="12" destOrd="0" presId="urn:microsoft.com/office/officeart/2005/8/layout/bProcess4"/>
    <dgm:cxn modelId="{5C2ACC09-24A0-4C9D-BA9D-30BC57C2570A}" type="presParOf" srcId="{F5273585-80F4-4314-AD58-A5E1ED455E4B}" destId="{4768D7BF-25CA-41DA-8734-3E0347DA9D3E}" srcOrd="0" destOrd="0" presId="urn:microsoft.com/office/officeart/2005/8/layout/bProcess4"/>
    <dgm:cxn modelId="{777B30AD-83AB-478D-8FA9-169AD44EDC16}" type="presParOf" srcId="{F5273585-80F4-4314-AD58-A5E1ED455E4B}" destId="{EC4E66EF-D1AE-42D8-A15A-A49926900AEF}" srcOrd="1" destOrd="0" presId="urn:microsoft.com/office/officeart/2005/8/layout/bProcess4"/>
    <dgm:cxn modelId="{0CEA12C2-AFAA-43FF-B745-D42B7A558A5C}" type="presParOf" srcId="{ED3F1CE6-B153-4497-913D-12C3AF16A46E}" destId="{A83939A7-466C-4AF8-A269-FE1541757357}" srcOrd="13" destOrd="0" presId="urn:microsoft.com/office/officeart/2005/8/layout/bProcess4"/>
    <dgm:cxn modelId="{97D20964-383D-4970-8972-239AE19C2CE4}" type="presParOf" srcId="{ED3F1CE6-B153-4497-913D-12C3AF16A46E}" destId="{D1F003B1-E3F4-4342-B976-AEF33C916FD1}" srcOrd="14" destOrd="0" presId="urn:microsoft.com/office/officeart/2005/8/layout/bProcess4"/>
    <dgm:cxn modelId="{58392717-2995-4E0D-8805-97A17FF41114}" type="presParOf" srcId="{D1F003B1-E3F4-4342-B976-AEF33C916FD1}" destId="{855E0542-5D3B-41DC-9D5D-7A35CF7353DA}" srcOrd="0" destOrd="0" presId="urn:microsoft.com/office/officeart/2005/8/layout/bProcess4"/>
    <dgm:cxn modelId="{EFFF4124-0AD2-467E-B877-95EA9639FF37}" type="presParOf" srcId="{D1F003B1-E3F4-4342-B976-AEF33C916FD1}" destId="{BBA0C841-ED57-4985-8F71-FE2C69DA8722}" srcOrd="1" destOrd="0" presId="urn:microsoft.com/office/officeart/2005/8/layout/bProcess4"/>
    <dgm:cxn modelId="{77EF4502-103B-4C84-B4F3-E730D4921FA7}" type="presParOf" srcId="{ED3F1CE6-B153-4497-913D-12C3AF16A46E}" destId="{DDB11BF1-07E8-4DA3-9D1D-5EBB3D41088F}" srcOrd="15" destOrd="0" presId="urn:microsoft.com/office/officeart/2005/8/layout/bProcess4"/>
    <dgm:cxn modelId="{0B9CD000-25F5-434E-BDE1-4F0D7048E3A9}" type="presParOf" srcId="{ED3F1CE6-B153-4497-913D-12C3AF16A46E}" destId="{7C0B829B-2243-4C59-89B2-7F9FF8014407}" srcOrd="16" destOrd="0" presId="urn:microsoft.com/office/officeart/2005/8/layout/bProcess4"/>
    <dgm:cxn modelId="{5DA4F5FA-7C64-4961-98D7-0617030E83B5}" type="presParOf" srcId="{7C0B829B-2243-4C59-89B2-7F9FF8014407}" destId="{2A2C9687-AB8B-468E-9941-6AB1EF9B777E}" srcOrd="0" destOrd="0" presId="urn:microsoft.com/office/officeart/2005/8/layout/bProcess4"/>
    <dgm:cxn modelId="{4DF66875-B128-4956-AFF6-B6770B256A71}" type="presParOf" srcId="{7C0B829B-2243-4C59-89B2-7F9FF8014407}" destId="{098C8F71-8964-4205-97F8-ECCCE16D35C6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C0D7-24DF-4B76-8C10-10F6161E401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A1C5-7DF6-488A-84E0-1C485A9E00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re_welcome_glitter_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13824"/>
            <a:ext cx="3329220" cy="4110776"/>
          </a:xfrm>
          <a:prstGeom prst="rect">
            <a:avLst/>
          </a:prstGeom>
        </p:spPr>
      </p:pic>
      <p:pic>
        <p:nvPicPr>
          <p:cNvPr id="4" name="Picture 3" descr="gcwelcom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028700"/>
            <a:ext cx="2933700" cy="2933700"/>
          </a:xfrm>
          <a:prstGeom prst="rect">
            <a:avLst/>
          </a:prstGeom>
        </p:spPr>
      </p:pic>
      <p:pic>
        <p:nvPicPr>
          <p:cNvPr id="5" name="Picture 4" descr="aniyrose2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7152">
            <a:off x="6535368" y="1865943"/>
            <a:ext cx="2286000" cy="3549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5574268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Ahsan\Desktop\kritee\1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81000"/>
            <a:ext cx="2514600" cy="253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0_rs_no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29000"/>
            <a:ext cx="3810000" cy="30660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Lahore%20-%20State%20Bank%20of%20Pakistan%20-%20Exterior%20-%2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44600"/>
            <a:ext cx="3924300" cy="523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sCAP4TIX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57200"/>
            <a:ext cx="3124200" cy="2748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Kausher-Bank\World-Bank.jpg"/>
          <p:cNvPicPr>
            <a:picLocks noChangeAspect="1" noChangeArrowheads="1"/>
          </p:cNvPicPr>
          <p:nvPr/>
        </p:nvPicPr>
        <p:blipFill>
          <a:blip r:embed="rId2"/>
          <a:srcRect l="9867" r="9787" b="13235"/>
          <a:stretch>
            <a:fillRect/>
          </a:stretch>
        </p:blipFill>
        <p:spPr bwMode="auto">
          <a:xfrm>
            <a:off x="1905000" y="672432"/>
            <a:ext cx="5105400" cy="528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371600"/>
            <a:ext cx="129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600200"/>
            <a:ext cx="152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KAUSHER-1 (H)\Digital Content\Business Studies-21.05.2011\Bangladesh Bank\Kausher-Bank\Bangladesh Bank\bd40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886200"/>
            <a:ext cx="4648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I:\KAUSHER-1 (H)\Digital Content\Business Studies-21.05.2011\Bangladesh Bank\Kausher-Bank\Bangladesh Bank\2008-10-28__front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4114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I:\KAUSHER-1 (H)\Digital Content\Business Studies-21.05.2011\Bangladesh Bank\Kausher-Bank\Bangladesh Bank\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609600"/>
            <a:ext cx="4191000" cy="3167416"/>
          </a:xfrm>
          <a:prstGeom prst="rect">
            <a:avLst/>
          </a:prstGeom>
          <a:noFill/>
        </p:spPr>
      </p:pic>
      <p:pic>
        <p:nvPicPr>
          <p:cNvPr id="1030" name="Picture 6" descr="I:\KAUSHER-1 (H)\Digital Content\Business Studies-21.05.2011\Bangladesh Bank\Kausher-Bank\Bangladesh Bank\F11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3657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পর্যায়ে বাস্তব একটি ‘মাটির ব্যাংক’ দেখাব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052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 কাগজী মুদ্রা দেখাবঃ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যেমন- </a:t>
            </a:r>
          </a:p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 টাকা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৫০ টাকা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১০০ টাকা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৫০০ টাকা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১০০০ টাকার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নোট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6868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‘কেন্দ্রীয় ব্যাংক, ইহার কার্যাবলী ও বৈশিষ্ট্য’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378565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প্রখ্যাত অর্থনীতিবিদ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Professor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 H. De-Cock-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মতে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‘‘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 ব্যাংক বলতে সাধারণতঃ এমন একটি ব্যাংককে বোঝায় যা দেশের আর্থিক ও ব্যাংকিং কাঠামোর শীর্ষস্থানীয় এবং যা একটি দেশের জাতীয় অর্থনীতির স্বার্থে সর্বাপেক্ষা অধিক কল্যাণ অর্জনে সক্ষম।’’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77135"/>
            <a:ext cx="8686800" cy="1323439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Professor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Hawtrey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বলেছেন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‘‘কেন্দ্রীয় ব্যাংক হল  ঋণের শেষ আশ্রয়স্থল’’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5344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কয়েকটি দলে বিভক্ত করে </a:t>
            </a:r>
          </a:p>
          <a:p>
            <a:pPr algn="ctr"/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‘কেন্দ্রীয় ব্যাংকের কার্যাবলী’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লিখতে দিব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07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7924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সেই সাথে কর্মপত্র-০১ সরবরাহ করব, যেমন-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3276600"/>
          <a:ext cx="66294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5257800"/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কার্যাবলী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5638800"/>
          <a:ext cx="66294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4423827"/>
            <a:ext cx="1752600" cy="1138773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দলের নামঃ 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নয়নতারা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20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কার্যাবলী</a:t>
            </a:r>
            <a:endParaRPr lang="en-US" sz="44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219200"/>
          <a:ext cx="76200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24"/>
                <a:gridCol w="6051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র্যা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লী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নোট বা মুদ্রা প্রচলন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accent3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4000" b="1" dirty="0">
                        <a:solidFill>
                          <a:schemeClr val="accent3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accent3"/>
                          </a:solidFill>
                          <a:latin typeface="NikoshBAN" pitchFamily="2" charset="0"/>
                          <a:cs typeface="NikoshBAN" pitchFamily="2" charset="0"/>
                        </a:rPr>
                        <a:t>ঋণ</a:t>
                      </a:r>
                      <a:r>
                        <a:rPr lang="bn-BD" sz="4000" b="1" baseline="0" dirty="0" smtClean="0">
                          <a:solidFill>
                            <a:schemeClr val="accent3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নিয়ন্ত্রণ</a:t>
                      </a:r>
                      <a:endParaRPr lang="en-US" sz="4000" b="1" dirty="0">
                        <a:solidFill>
                          <a:schemeClr val="accent3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FF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4000" b="1" dirty="0">
                        <a:solidFill>
                          <a:srgbClr val="FF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FF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সরকারের প্রতিনিধি</a:t>
                      </a:r>
                      <a:endParaRPr lang="en-US" sz="4000" b="1" dirty="0">
                        <a:solidFill>
                          <a:srgbClr val="FF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নিকাশ</a:t>
                      </a:r>
                      <a:r>
                        <a:rPr lang="bn-BD" sz="40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ঘর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মুদ্রা বাজারের অভিভাবক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ঋণদানের শেষ</a:t>
                      </a:r>
                      <a:r>
                        <a:rPr lang="bn-BD" sz="40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আশ্রয়স্থল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০৭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মুদ্রা বাজার নিয়ন্ত্রণ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838200"/>
          <a:ext cx="7467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112"/>
                <a:gridCol w="5789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</a:t>
                      </a:r>
                      <a:r>
                        <a:rPr lang="en-US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র্যা</a:t>
                      </a:r>
                      <a:r>
                        <a:rPr lang="en-US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লী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০৮</a:t>
                      </a:r>
                      <a:endParaRPr lang="en-US" sz="40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মুদ্রার মান নিয়ন্ত্রণ</a:t>
                      </a:r>
                      <a:endParaRPr lang="en-US" sz="40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০৯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বৈদেশিক</a:t>
                      </a:r>
                      <a:r>
                        <a:rPr lang="bn-BD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 নিয়ন্ত্রণ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তহবিল সংরক্ষণ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পরিকল্পনা প্রণয়ন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নতুন ব্যাংক</a:t>
                      </a:r>
                      <a:r>
                        <a:rPr lang="bn-BD" sz="40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প্রতিষ্ঠা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সরকারের</a:t>
                      </a:r>
                      <a:r>
                        <a:rPr lang="bn-BD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উপদেষ্টা ও প্রতিনিধি এবং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 ব্যাংকের</a:t>
                      </a:r>
                      <a:r>
                        <a:rPr lang="bn-BD" sz="40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ব্যাংকার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228600"/>
            <a:ext cx="152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চলমান--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5867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কর্মপত্র-০২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133600"/>
            <a:ext cx="5943600" cy="144655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আবারও কয়েকটি দলে (৫/৬ জন) বিভক্ত করে বৈশিষ্ট্য লিখতে দিব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6868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bn-BD" sz="4400" b="1" dirty="0" smtClean="0">
                <a:solidFill>
                  <a:srgbClr val="00B0F0"/>
                </a:solidFill>
                <a:latin typeface="RinkiyMJ" pitchFamily="2" charset="0"/>
                <a:cs typeface="NikoshBAN" pitchFamily="2" charset="0"/>
              </a:rPr>
              <a:t>মো কাউছার আলী</a:t>
            </a:r>
          </a:p>
          <a:p>
            <a:pPr lvl="1" algn="r"/>
            <a:r>
              <a:rPr lang="bn-BD" sz="3200" b="1" dirty="0" smtClean="0">
                <a:solidFill>
                  <a:srgbClr val="00B0F0"/>
                </a:solidFill>
                <a:latin typeface="RinkiyMJ" pitchFamily="2" charset="0"/>
                <a:cs typeface="NikoshBAN" pitchFamily="2" charset="0"/>
              </a:rPr>
              <a:t>           বি কম (অনার্স); এম,কম(হিসাববিজ্ঞান), এম,এড</a:t>
            </a:r>
          </a:p>
          <a:p>
            <a:pPr lvl="1" algn="ctr"/>
            <a:r>
              <a:rPr lang="bn-BD" sz="3600" b="1" dirty="0" smtClean="0">
                <a:solidFill>
                  <a:schemeClr val="bg1"/>
                </a:solidFill>
                <a:latin typeface="RinkiyMJ" pitchFamily="2" charset="0"/>
                <a:cs typeface="NikoshBAN" pitchFamily="2" charset="0"/>
              </a:rPr>
              <a:t>   প্রভাষক(হিসাববিজ্ঞান</a:t>
            </a:r>
          </a:p>
          <a:p>
            <a:pPr lvl="1" algn="ctr"/>
            <a:r>
              <a:rPr lang="bn-BD" sz="3600" b="1" dirty="0" smtClean="0">
                <a:solidFill>
                  <a:schemeClr val="bg1"/>
                </a:solidFill>
                <a:latin typeface="RinkiyMJ" pitchFamily="2" charset="0"/>
                <a:cs typeface="NikoshBAN" pitchFamily="2" charset="0"/>
              </a:rPr>
              <a:t>     সরকারি টিচার্স ট্রেনিং কলেজ, যশোর।</a:t>
            </a:r>
          </a:p>
          <a:p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895600"/>
            <a:ext cx="8915400" cy="3908762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TOT- Accounting- IER,DU.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TOT- Business Studies- IER, DU.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TOT- Inclusive Education- IER,DU.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Oxfam Gender-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Amrai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Narir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.-India.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TOT- Gender &amp; Woman Rights-SESDP, Dhaka.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TOT- Educational Management- NAEM, Dhaka.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TOT- Life Skills Based Education- NAEM, Dhaka.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Inclusive Education- Griffith University, Australia.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TOT- Gender Equation- Promote Resource Centre, Dhaka.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TOT- A2I(Access to Information)-Prime Minister office,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Dhaka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I:\KAUSHER-1 (H)\M.K Ali\Kosar Ah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9812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533400"/>
            <a:ext cx="67818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কেন্দ্রীয় ব্যাংকের বৈশিষ্ট্যসমূহ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7526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848600" cy="181588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০৫ মিনিট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দেশের কেন্দ্রীয় ব্যাংকের নাম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2286000"/>
          <a:ext cx="7848600" cy="441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7010"/>
                <a:gridCol w="510159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FF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দেশের</a:t>
                      </a:r>
                      <a:r>
                        <a:rPr lang="bn-BD" sz="3600" baseline="0" dirty="0" smtClean="0">
                          <a:solidFill>
                            <a:srgbClr val="FF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600" dirty="0">
                        <a:solidFill>
                          <a:srgbClr val="FF33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FF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কেন্দ্রীয় ব্যাংকের</a:t>
                      </a:r>
                      <a:r>
                        <a:rPr lang="bn-BD" sz="3600" baseline="0" dirty="0" smtClean="0">
                          <a:solidFill>
                            <a:srgbClr val="FF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600" dirty="0">
                        <a:solidFill>
                          <a:srgbClr val="FF33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বাংলাদেশ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বাংলাদেশ ব্যাংক</a:t>
                      </a:r>
                      <a:r>
                        <a:rPr lang="bn-BD" sz="2800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FF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মার্কিন</a:t>
                      </a:r>
                      <a:r>
                        <a:rPr lang="bn-BD" sz="3200" b="1" baseline="0" dirty="0" smtClean="0">
                          <a:solidFill>
                            <a:srgbClr val="FF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 যুক্তরাষ্ট্র</a:t>
                      </a:r>
                      <a:endParaRPr lang="en-US" sz="3200" b="1" dirty="0">
                        <a:solidFill>
                          <a:srgbClr val="FF33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*</a:t>
                      </a:r>
                      <a:endParaRPr lang="en-US" sz="32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ভারত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*</a:t>
                      </a:r>
                      <a:endParaRPr lang="en-US" sz="32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পাকিস্তান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*</a:t>
                      </a:r>
                      <a:endParaRPr lang="en-US" sz="32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ইংল্যান্ড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*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838198"/>
          <a:ext cx="8153400" cy="54864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3690"/>
                <a:gridCol w="5299710"/>
              </a:tblGrid>
              <a:tr h="99322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দেশের</a:t>
                      </a:r>
                      <a:r>
                        <a:rPr lang="bn-BD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কেন্দ্রীয় ব্যাংকের</a:t>
                      </a:r>
                      <a:r>
                        <a:rPr lang="bn-BD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98635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বাংলাদেশ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 বাংলাদেশ ব্যাংক</a:t>
                      </a:r>
                      <a:r>
                        <a:rPr lang="bn-BD" sz="2800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898635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মার্কিন</a:t>
                      </a:r>
                      <a:r>
                        <a:rPr lang="bn-BD" sz="3200" b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যুক্তরাষ্ট্র</a:t>
                      </a:r>
                      <a:endParaRPr lang="en-US" sz="32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* ফেডারেল রিজার্ভ</a:t>
                      </a:r>
                      <a:r>
                        <a:rPr lang="bn-BD" sz="3200" b="1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সিস্টেম</a:t>
                      </a:r>
                      <a:endParaRPr lang="en-US" sz="32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98635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ভারত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* </a:t>
                      </a:r>
                      <a:r>
                        <a:rPr lang="bn-BD" sz="32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রিজার্ভ</a:t>
                      </a:r>
                      <a:r>
                        <a:rPr lang="bn-BD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ব্যংক অব ইন্ডিয়া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98635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পাকিস্তান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* </a:t>
                      </a:r>
                      <a:r>
                        <a:rPr lang="bn-BD" sz="3200" b="1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স্টেট ব্যাংক</a:t>
                      </a:r>
                      <a:r>
                        <a:rPr lang="bn-BD" sz="3200" b="1" baseline="0" dirty="0" smtClean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 পাকিস্তান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98635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ইংল্যান্ড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* </a:t>
                      </a:r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BD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 ইংল্যান্ড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75137"/>
            <a:ext cx="7620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90800"/>
            <a:ext cx="76200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অর্থনীতিতে কেন্দ্রীয় ব্যাংকের ভূমিকা কী তা তোমার নিজের ভাষায় লিখ।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_a_lot_to_you_4m_gamezblog_tk_gif_320_320_256_9223372036854775000_0_1_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02131"/>
            <a:ext cx="5943600" cy="6085112"/>
          </a:xfrm>
          <a:prstGeom prst="rect">
            <a:avLst/>
          </a:prstGeom>
          <a:solidFill>
            <a:srgbClr val="0000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6629400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763000" cy="452431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6000" b="1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6000" b="1" smtClean="0">
                <a:latin typeface="NikoshBAN" pitchFamily="2" charset="0"/>
                <a:cs typeface="NikoshBAN" pitchFamily="2" charset="0"/>
              </a:rPr>
              <a:t>ফি</a:t>
            </a:r>
            <a:r>
              <a:rPr lang="bn-BD" sz="6000" b="1" smtClean="0">
                <a:latin typeface="NikoshBAN" pitchFamily="2" charset="0"/>
                <a:cs typeface="NikoshBAN" pitchFamily="2" charset="0"/>
              </a:rPr>
              <a:t>নান্স ও ব্যাংকিং 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শ্রেণিঃ নবম/দশম</a:t>
            </a:r>
          </a:p>
          <a:p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কেন্দ্রীয় ব্যাংক, ইহার কার্যাবলি ও বৈশিষ্ট্য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60737"/>
            <a:ext cx="8763000" cy="1015663"/>
          </a:xfrm>
          <a:prstGeom prst="rect">
            <a:avLst/>
          </a:pr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85344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কেন্দ্রীয় ব্যাংকের সংজ্ঞা দিতে পারবে।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335959"/>
            <a:ext cx="8763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কেন্দ্রীয় ব্যাংকের কার্যাবলী ব্যাখ্যা করতে পারবে।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540514"/>
            <a:ext cx="8686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কেন্দ্রীয় ব্যাংকের উল্লেখযোগ্য বৈশিষ্ট্যসমূহ উল্লেখ করতে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087469"/>
            <a:ext cx="8991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বিশ্বের কয়েকটি দেশের কেন্দ্রীয় ব্যাংকের নাম বলতে পারবে।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ausher-Bank\Bangladesh Bank\BangladeshB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239000" cy="5334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" y="60215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তোমরা কী দেখতে পাচ্ছ 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3035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তোমরা কী দেখতে পাচ্ছ ?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Kausher-Bank\Bangladesh Bank\Bangladesh_b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629400" cy="5181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Kausher-Bank\Bangladesh Bank\BBK-LOGO.png"/>
          <p:cNvPicPr>
            <a:picLocks noChangeAspect="1" noChangeArrowheads="1"/>
          </p:cNvPicPr>
          <p:nvPr/>
        </p:nvPicPr>
        <p:blipFill>
          <a:blip r:embed="rId2"/>
          <a:srcRect l="38706" t="33333" r="36565" b="20513"/>
          <a:stretch>
            <a:fillRect/>
          </a:stretch>
        </p:blipFill>
        <p:spPr bwMode="auto">
          <a:xfrm>
            <a:off x="2362199" y="381000"/>
            <a:ext cx="3992899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19200" y="5486400"/>
            <a:ext cx="6324600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FF"/>
                </a:solidFill>
              </a:rPr>
              <a:t>Bangladesh Bank</a:t>
            </a:r>
            <a:r>
              <a:rPr lang="en-US" sz="4000" b="1" dirty="0" smtClean="0"/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Logo or Monogram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k_180808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868460"/>
            <a:ext cx="4470400" cy="2789140"/>
          </a:xfrm>
          <a:prstGeom prst="rect">
            <a:avLst/>
          </a:prstGeom>
        </p:spPr>
      </p:pic>
      <p:pic>
        <p:nvPicPr>
          <p:cNvPr id="4" name="Picture 3" descr="BankOfEnglandBui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69330"/>
            <a:ext cx="4419600" cy="2936270"/>
          </a:xfrm>
          <a:prstGeom prst="rect">
            <a:avLst/>
          </a:prstGeom>
        </p:spPr>
      </p:pic>
      <p:pic>
        <p:nvPicPr>
          <p:cNvPr id="5" name="Picture 4" descr="Bank-of-England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00" y="3824400"/>
            <a:ext cx="2881200" cy="28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erve_bank_of_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38200"/>
            <a:ext cx="4114800" cy="5562600"/>
          </a:xfrm>
          <a:prstGeom prst="rect">
            <a:avLst/>
          </a:prstGeom>
        </p:spPr>
      </p:pic>
      <p:pic>
        <p:nvPicPr>
          <p:cNvPr id="3" name="Picture 2" descr="BankofIndia_Logo2_Horz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2357456" cy="2840736"/>
          </a:xfrm>
          <a:prstGeom prst="rect">
            <a:avLst/>
          </a:prstGeom>
        </p:spPr>
      </p:pic>
      <p:pic>
        <p:nvPicPr>
          <p:cNvPr id="1026" name="Picture 2" descr="D:\KAUSHER-1 (H)\Digital Content\Business Studies\Bangladesh Bank\indian-rup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4176" y="1752600"/>
            <a:ext cx="1876424" cy="1876424"/>
          </a:xfrm>
          <a:prstGeom prst="rect">
            <a:avLst/>
          </a:prstGeom>
          <a:noFill/>
        </p:spPr>
      </p:pic>
      <p:pic>
        <p:nvPicPr>
          <p:cNvPr id="1027" name="Picture 3" descr="D:\KAUSHER-1 (H)\Digital Content\Business Studies\Bangladesh Bank\1000-indian-rupee-no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481799"/>
            <a:ext cx="4619626" cy="1885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708</TotalTime>
  <Words>486</Words>
  <Application>Microsoft Office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Slide 2</vt:lpstr>
      <vt:lpstr>Slide 3</vt:lpstr>
      <vt:lpstr>Slide 4</vt:lpstr>
      <vt:lpstr>Slide 5</vt:lpstr>
      <vt:lpstr>তোমরা কী দেখতে পাচ্ছ 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Md.Kausher Ali</cp:lastModifiedBy>
  <cp:revision>229</cp:revision>
  <dcterms:created xsi:type="dcterms:W3CDTF">2006-08-16T00:00:00Z</dcterms:created>
  <dcterms:modified xsi:type="dcterms:W3CDTF">2013-04-12T09:34:50Z</dcterms:modified>
</cp:coreProperties>
</file>